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3951" y="855956"/>
            <a:ext cx="6874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nombre de nuestro vesitdo es … Las deseñdoras del vestido es Florence Rita y Ariella. El </a:t>
            </a:r>
            <a:r>
              <a:rPr lang="en-US" dirty="0" err="1" smtClean="0"/>
              <a:t>sostén</a:t>
            </a:r>
            <a:r>
              <a:rPr lang="en-US" dirty="0" smtClean="0"/>
              <a:t> es muchos colores y la falda es de color negro. Se puede usar este vestido en el </a:t>
            </a:r>
            <a:r>
              <a:rPr lang="en-US" dirty="0" err="1" smtClean="0"/>
              <a:t>verane</a:t>
            </a:r>
            <a:r>
              <a:rPr lang="en-US" dirty="0" smtClean="0"/>
              <a:t>, a una playa. Para el vestido usamos fundas plasticos y pinture vieja. Mi favorita parte del vestido es el </a:t>
            </a:r>
            <a:r>
              <a:rPr lang="en-US" dirty="0" err="1" smtClean="0"/>
              <a:t>sostén</a:t>
            </a:r>
            <a:r>
              <a:rPr lang="en-US" smtClean="0"/>
              <a:t>. </a:t>
            </a:r>
            <a:endParaRPr lang="en-US" dirty="0"/>
          </a:p>
        </p:txBody>
      </p:sp>
      <p:pic>
        <p:nvPicPr>
          <p:cNvPr id="5" name="Picture 4" descr="Photo on 3-4-13 at 1.1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214" b="5089"/>
          <a:stretch/>
        </p:blipFill>
        <p:spPr>
          <a:xfrm>
            <a:off x="2163021" y="2504384"/>
            <a:ext cx="4786557" cy="319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38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13</TotalTime>
  <Words>64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Habitat</vt:lpstr>
      <vt:lpstr> 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2</cp:revision>
  <dcterms:created xsi:type="dcterms:W3CDTF">2013-02-27T17:42:54Z</dcterms:created>
  <dcterms:modified xsi:type="dcterms:W3CDTF">2013-03-04T18:13:16Z</dcterms:modified>
</cp:coreProperties>
</file>